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87" r:id="rId2"/>
    <p:sldId id="288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6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24F99-B1C1-DF44-A3B6-6462FD866659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6C5A3-9491-6744-A33A-DFCCBB5046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74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jdelijke aanduiding voor dia-afbeelding 1">
            <a:extLst>
              <a:ext uri="{FF2B5EF4-FFF2-40B4-BE49-F238E27FC236}">
                <a16:creationId xmlns:a16="http://schemas.microsoft.com/office/drawing/2014/main" id="{9278D971-5BD4-2D47-8337-68316555E5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Tijdelijke aanduiding voor notities 2">
            <a:extLst>
              <a:ext uri="{FF2B5EF4-FFF2-40B4-BE49-F238E27FC236}">
                <a16:creationId xmlns:a16="http://schemas.microsoft.com/office/drawing/2014/main" id="{50460A24-D297-AA40-87D0-D3BC258874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8891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66577-9BA2-124F-BAF1-2005618DE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C71EE8-2BFA-2E43-8BB5-4D93185D0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2FB978-30DC-C942-9D27-B5E9F6AE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7D65E8-6DC4-0E4F-847D-E7CF03F2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87F409-EC23-7D47-9A4F-9957F2FA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10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8BEF0-EE59-064F-A7D4-BBA038EE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D82E92-2FDE-CA44-B9D1-C4F538403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1C6E70-A7CC-6C4E-BE6C-D7A6F3A2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6EC70A-8E0B-A04C-A3EB-EC882C01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145DDC-5872-DB45-A5BA-1C28C35F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431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1BE211B-4514-954E-A0A8-BCFB0FAE4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CE7F356-17C6-CD4A-B276-05CE470E7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597B9E-B2FD-DE43-A8BD-FA063CA1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AD197-7AF6-A64C-BC25-FBE41595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7D9E21-C3D6-6B44-9D96-E42C735A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80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CCEA5-7A35-F448-AD7C-DEA78E4F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55FE87-F10C-8E4F-8184-0DD2E27FE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74533B-1068-A54C-BABD-31BF4F4CC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BA0FAB-16D5-DE46-BD3F-52279089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AA4A11-CBD2-394E-8DD6-96C838DA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44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FB09F-ACDE-A34E-B074-3C261A787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30B29D-7620-FC46-8DE4-44E38D40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062C7-9937-3142-A06C-61E72390B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F6F8D6-2657-DA45-B5C9-997A42E4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91C38A-6E27-0148-9F5A-8AC1D9FA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62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7DD2F-49F7-D742-A680-C2C0464F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079818-BB90-6041-9BEA-9C0CB260A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8E8DEB-0D32-E34D-9748-035ECFF40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445F61-382C-6847-A700-3019192A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855FCC-B46E-9E4A-852B-2FAF7117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8B6640-3DEE-7847-8A20-E901CBA8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6FF5D-7741-E34A-AB04-6550DAF4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916E08-2155-1543-BA41-1076C6F68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BDC257-7258-8844-B2C9-6DCBE24F0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11DEC7C-0DC3-934D-993A-4A053E953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C491263-F7BA-774C-A19B-9DBA47F70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F6EA197-A337-2844-BA61-4F2DC939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B74A13C-1486-CC4A-B06C-3AAB44CC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8F78893-2786-324A-A13C-26396056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98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90D3D-1BF4-AA47-8590-7C5E7F4E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C17EFE-8CEA-EF49-B168-D9BE4110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9B821A9-15A9-D041-880D-76E220ED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FCA752-7E43-494B-A23C-D606D9CC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076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1B87818-AFB2-7B40-8E5B-AB2C0942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DB8E4F0-F6D5-134C-8C15-3B6DFA12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79C4B0-4711-4244-A64F-AF9D1E1F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30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3C2B3-22CA-574D-9051-E48B3311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844581-6FBE-784A-81F0-2251E100C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FF96DFF-21F4-7048-BBEE-0B05BB040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B1BDAA-0FC1-224E-9BE2-D1316851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22F1B4-F56F-F94A-8BC3-4A251CAB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5AF6A0-D64C-F643-AEB6-4D0BB962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7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2CC7D-9F17-9943-BD30-C4BD58FA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9DA42ED-2D8A-4C4B-B341-BCD63E36F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2B7697-371D-964F-BA2A-624FE7E3D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C78D80-1B37-C041-BB4F-59AAD7DF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A33407-0FAD-F04D-B3D6-B3EF3589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9CAA78-07C5-1748-90E8-4BE66834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954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EBA1AF-F166-6A41-ABCC-22A7C17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B535DC-4C6C-B449-AF94-00B4669D5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4DC36A-E4AD-2D45-894A-463618C86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61E3D-36E3-1244-84E1-B42FFB573F6D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E28112-1298-2948-B296-759137E00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45EAA6-7E62-DB4A-8A6A-0FEDA415A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0FBC9-E9EE-2948-BA11-7FC1487BC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44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Afbeelding 1">
            <a:extLst>
              <a:ext uri="{FF2B5EF4-FFF2-40B4-BE49-F238E27FC236}">
                <a16:creationId xmlns:a16="http://schemas.microsoft.com/office/drawing/2014/main" id="{8AFD3EB1-BE5F-574A-8B2E-39097B52E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783" y="1911082"/>
            <a:ext cx="4578241" cy="326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Ondertitel 2">
            <a:extLst>
              <a:ext uri="{FF2B5EF4-FFF2-40B4-BE49-F238E27FC236}">
                <a16:creationId xmlns:a16="http://schemas.microsoft.com/office/drawing/2014/main" id="{8B8A21BC-123C-9848-A8BC-292EDF416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516" y="3292186"/>
            <a:ext cx="3505328" cy="5026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nl-NL" altLang="nl-NL" sz="2903" b="1">
                <a:solidFill>
                  <a:schemeClr val="bg1"/>
                </a:solidFill>
              </a:rPr>
              <a:t>soorten insecten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D42062B-06C9-F94F-877D-6D6E33AACA8C}"/>
              </a:ext>
            </a:extLst>
          </p:cNvPr>
          <p:cNvSpPr txBox="1">
            <a:spLocks/>
          </p:cNvSpPr>
          <p:nvPr/>
        </p:nvSpPr>
        <p:spPr bwMode="auto">
          <a:xfrm>
            <a:off x="6652619" y="1491997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vlieg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E074A6C6-D3AE-A44A-9413-15742A5CECE4}"/>
              </a:ext>
            </a:extLst>
          </p:cNvPr>
          <p:cNvSpPr txBox="1">
            <a:spLocks/>
          </p:cNvSpPr>
          <p:nvPr/>
        </p:nvSpPr>
        <p:spPr bwMode="auto">
          <a:xfrm>
            <a:off x="4927317" y="6348187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mier</a:t>
            </a:r>
          </a:p>
        </p:txBody>
      </p:sp>
      <p:sp>
        <p:nvSpPr>
          <p:cNvPr id="20" name="Ondertitel 2">
            <a:extLst>
              <a:ext uri="{FF2B5EF4-FFF2-40B4-BE49-F238E27FC236}">
                <a16:creationId xmlns:a16="http://schemas.microsoft.com/office/drawing/2014/main" id="{1DC3B931-2706-624E-93B1-1CABFAB5C86F}"/>
              </a:ext>
            </a:extLst>
          </p:cNvPr>
          <p:cNvSpPr txBox="1">
            <a:spLocks/>
          </p:cNvSpPr>
          <p:nvPr/>
        </p:nvSpPr>
        <p:spPr bwMode="auto">
          <a:xfrm>
            <a:off x="1345663" y="5187425"/>
            <a:ext cx="3367073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     het lieveheersbeestje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36989F4C-8B24-F646-8CFD-6179F944707F}"/>
              </a:ext>
            </a:extLst>
          </p:cNvPr>
          <p:cNvSpPr txBox="1">
            <a:spLocks/>
          </p:cNvSpPr>
          <p:nvPr/>
        </p:nvSpPr>
        <p:spPr bwMode="auto">
          <a:xfrm>
            <a:off x="8284310" y="5381847"/>
            <a:ext cx="2350327" cy="4162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wesp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3E433197-83F2-4C45-93B0-7C2FCC8B1315}"/>
              </a:ext>
            </a:extLst>
          </p:cNvPr>
          <p:cNvSpPr txBox="1">
            <a:spLocks/>
          </p:cNvSpPr>
          <p:nvPr/>
        </p:nvSpPr>
        <p:spPr bwMode="auto">
          <a:xfrm>
            <a:off x="2693643" y="1987409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vlinder</a:t>
            </a:r>
          </a:p>
        </p:txBody>
      </p:sp>
      <p:pic>
        <p:nvPicPr>
          <p:cNvPr id="27656" name="Afbeelding 2">
            <a:extLst>
              <a:ext uri="{FF2B5EF4-FFF2-40B4-BE49-F238E27FC236}">
                <a16:creationId xmlns:a16="http://schemas.microsoft.com/office/drawing/2014/main" id="{EF68BD58-5EEE-1440-ABB8-FAF53F6D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8376" r="5025" b="18021"/>
          <a:stretch>
            <a:fillRect/>
          </a:stretch>
        </p:blipFill>
        <p:spPr bwMode="auto">
          <a:xfrm>
            <a:off x="8166218" y="3498128"/>
            <a:ext cx="2680121" cy="180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Afbeelding 12">
            <a:extLst>
              <a:ext uri="{FF2B5EF4-FFF2-40B4-BE49-F238E27FC236}">
                <a16:creationId xmlns:a16="http://schemas.microsoft.com/office/drawing/2014/main" id="{19D1CD80-B901-FB46-A05B-55B4F7D6B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2891">
            <a:off x="8743719" y="178580"/>
            <a:ext cx="1692177" cy="192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Afbeelding 3">
            <a:extLst>
              <a:ext uri="{FF2B5EF4-FFF2-40B4-BE49-F238E27FC236}">
                <a16:creationId xmlns:a16="http://schemas.microsoft.com/office/drawing/2014/main" id="{307546A0-8D1D-EF4D-AA87-51CF0FFE0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0" b="8008"/>
          <a:stretch>
            <a:fillRect/>
          </a:stretch>
        </p:blipFill>
        <p:spPr bwMode="auto">
          <a:xfrm>
            <a:off x="1967807" y="161298"/>
            <a:ext cx="4681931" cy="181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Afbeelding 4">
            <a:extLst>
              <a:ext uri="{FF2B5EF4-FFF2-40B4-BE49-F238E27FC236}">
                <a16:creationId xmlns:a16="http://schemas.microsoft.com/office/drawing/2014/main" id="{CE50A3FD-B340-BE42-9757-498D62D6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t="18526" r="7005" b="13686"/>
          <a:stretch>
            <a:fillRect/>
          </a:stretch>
        </p:blipFill>
        <p:spPr bwMode="auto">
          <a:xfrm>
            <a:off x="1489677" y="3292186"/>
            <a:ext cx="2775171" cy="176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Afbeelding 5">
            <a:extLst>
              <a:ext uri="{FF2B5EF4-FFF2-40B4-BE49-F238E27FC236}">
                <a16:creationId xmlns:a16="http://schemas.microsoft.com/office/drawing/2014/main" id="{71ACAC95-B7D4-6B45-B19A-04FCD01E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t="30827" r="26305" b="42245"/>
          <a:stretch>
            <a:fillRect/>
          </a:stretch>
        </p:blipFill>
        <p:spPr bwMode="auto">
          <a:xfrm>
            <a:off x="4768901" y="4897955"/>
            <a:ext cx="2894704" cy="13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A8203FEB-BE27-E148-8AD8-D918B359D248}"/>
              </a:ext>
            </a:extLst>
          </p:cNvPr>
          <p:cNvSpPr/>
          <p:nvPr/>
        </p:nvSpPr>
        <p:spPr>
          <a:xfrm>
            <a:off x="1489677" y="5289676"/>
            <a:ext cx="253467" cy="253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633" dirty="0"/>
          </a:p>
        </p:txBody>
      </p:sp>
    </p:spTree>
    <p:extLst>
      <p:ext uri="{BB962C8B-B14F-4D97-AF65-F5344CB8AC3E}">
        <p14:creationId xmlns:p14="http://schemas.microsoft.com/office/powerpoint/2010/main" val="325079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Afbeelding 13">
            <a:extLst>
              <a:ext uri="{FF2B5EF4-FFF2-40B4-BE49-F238E27FC236}">
                <a16:creationId xmlns:a16="http://schemas.microsoft.com/office/drawing/2014/main" id="{C2D5213C-2BA3-4E41-91CC-AE89838E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64" y="112332"/>
            <a:ext cx="3107846" cy="22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E9BBFB3-8164-244E-8761-08D6EF51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Rezulto Onderwijsadvies</a:t>
            </a:r>
          </a:p>
        </p:txBody>
      </p:sp>
      <p:sp>
        <p:nvSpPr>
          <p:cNvPr id="29701" name="Ondertitel 2">
            <a:extLst>
              <a:ext uri="{FF2B5EF4-FFF2-40B4-BE49-F238E27FC236}">
                <a16:creationId xmlns:a16="http://schemas.microsoft.com/office/drawing/2014/main" id="{8DF6E8F8-9A42-A84E-9B68-D4587BF41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192" y="3030079"/>
            <a:ext cx="4448628" cy="51989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nl-NL" altLang="nl-NL" sz="2903" b="1">
                <a:solidFill>
                  <a:schemeClr val="bg1"/>
                </a:solidFill>
              </a:rPr>
              <a:t>Sneeuwwitje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4C09F4B-5464-7549-AA69-3E2A931C220A}"/>
              </a:ext>
            </a:extLst>
          </p:cNvPr>
          <p:cNvCxnSpPr>
            <a:cxnSpLocks/>
            <a:stCxn id="29701" idx="0"/>
          </p:cNvCxnSpPr>
          <p:nvPr/>
        </p:nvCxnSpPr>
        <p:spPr>
          <a:xfrm flipV="1">
            <a:off x="6335785" y="2464100"/>
            <a:ext cx="0" cy="56597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ndertitel 2">
            <a:extLst>
              <a:ext uri="{FF2B5EF4-FFF2-40B4-BE49-F238E27FC236}">
                <a16:creationId xmlns:a16="http://schemas.microsoft.com/office/drawing/2014/main" id="{8113E117-2193-C747-B398-56E4B1D4781C}"/>
              </a:ext>
            </a:extLst>
          </p:cNvPr>
          <p:cNvSpPr txBox="1">
            <a:spLocks/>
          </p:cNvSpPr>
          <p:nvPr/>
        </p:nvSpPr>
        <p:spPr bwMode="auto">
          <a:xfrm>
            <a:off x="5294557" y="1872197"/>
            <a:ext cx="2802534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boze stiefmoeder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6D87906-1DCC-8649-B49D-3BEAB4EC688B}"/>
              </a:ext>
            </a:extLst>
          </p:cNvPr>
          <p:cNvCxnSpPr>
            <a:cxnSpLocks/>
          </p:cNvCxnSpPr>
          <p:nvPr/>
        </p:nvCxnSpPr>
        <p:spPr>
          <a:xfrm flipH="1" flipV="1">
            <a:off x="4064667" y="2430976"/>
            <a:ext cx="1507838" cy="55733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ndertitel 2">
            <a:extLst>
              <a:ext uri="{FF2B5EF4-FFF2-40B4-BE49-F238E27FC236}">
                <a16:creationId xmlns:a16="http://schemas.microsoft.com/office/drawing/2014/main" id="{BA5678D0-2986-0041-A525-9DDBA82512A9}"/>
              </a:ext>
            </a:extLst>
          </p:cNvPr>
          <p:cNvSpPr txBox="1">
            <a:spLocks/>
          </p:cNvSpPr>
          <p:nvPr/>
        </p:nvSpPr>
        <p:spPr bwMode="auto">
          <a:xfrm>
            <a:off x="1596248" y="2393532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Sneeuwwitje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BC834BA0-0924-A645-88D6-07A3F1134A36}"/>
              </a:ext>
            </a:extLst>
          </p:cNvPr>
          <p:cNvSpPr txBox="1">
            <a:spLocks/>
          </p:cNvSpPr>
          <p:nvPr/>
        </p:nvSpPr>
        <p:spPr bwMode="auto">
          <a:xfrm>
            <a:off x="8274229" y="2393532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jager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B0FBC8B2-C1B2-BD41-BB61-C6F3AF00765D}"/>
              </a:ext>
            </a:extLst>
          </p:cNvPr>
          <p:cNvCxnSpPr>
            <a:cxnSpLocks/>
          </p:cNvCxnSpPr>
          <p:nvPr/>
        </p:nvCxnSpPr>
        <p:spPr>
          <a:xfrm flipV="1">
            <a:off x="6865761" y="2117023"/>
            <a:ext cx="1695058" cy="904415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AD41448E-C6CA-D746-8B27-B7CCABA8408A}"/>
              </a:ext>
            </a:extLst>
          </p:cNvPr>
          <p:cNvCxnSpPr>
            <a:cxnSpLocks/>
            <a:stCxn id="29701" idx="2"/>
          </p:cNvCxnSpPr>
          <p:nvPr/>
        </p:nvCxnSpPr>
        <p:spPr>
          <a:xfrm flipH="1">
            <a:off x="6335785" y="3549974"/>
            <a:ext cx="0" cy="733037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ndertitel 2">
            <a:extLst>
              <a:ext uri="{FF2B5EF4-FFF2-40B4-BE49-F238E27FC236}">
                <a16:creationId xmlns:a16="http://schemas.microsoft.com/office/drawing/2014/main" id="{89B58F70-FCF4-AA4E-95F1-73899743B5BC}"/>
              </a:ext>
            </a:extLst>
          </p:cNvPr>
          <p:cNvSpPr txBox="1">
            <a:spLocks/>
          </p:cNvSpPr>
          <p:nvPr/>
        </p:nvSpPr>
        <p:spPr bwMode="auto">
          <a:xfrm>
            <a:off x="5114537" y="4353579"/>
            <a:ext cx="2350327" cy="4162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prins</a:t>
            </a:r>
          </a:p>
        </p:txBody>
      </p:sp>
      <p:sp>
        <p:nvSpPr>
          <p:cNvPr id="37" name="Ondertitel 2">
            <a:extLst>
              <a:ext uri="{FF2B5EF4-FFF2-40B4-BE49-F238E27FC236}">
                <a16:creationId xmlns:a16="http://schemas.microsoft.com/office/drawing/2014/main" id="{785247E7-CD26-2D4D-97E2-F26533110829}"/>
              </a:ext>
            </a:extLst>
          </p:cNvPr>
          <p:cNvSpPr txBox="1">
            <a:spLocks/>
          </p:cNvSpPr>
          <p:nvPr/>
        </p:nvSpPr>
        <p:spPr bwMode="auto">
          <a:xfrm>
            <a:off x="8308792" y="4041065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        giftig</a:t>
            </a:r>
          </a:p>
        </p:txBody>
      </p:sp>
      <p:sp>
        <p:nvSpPr>
          <p:cNvPr id="38" name="Ondertitel 2">
            <a:extLst>
              <a:ext uri="{FF2B5EF4-FFF2-40B4-BE49-F238E27FC236}">
                <a16:creationId xmlns:a16="http://schemas.microsoft.com/office/drawing/2014/main" id="{6ADF471B-1993-714C-9E63-0AD56307C1F2}"/>
              </a:ext>
            </a:extLst>
          </p:cNvPr>
          <p:cNvSpPr txBox="1">
            <a:spLocks/>
          </p:cNvSpPr>
          <p:nvPr/>
        </p:nvSpPr>
        <p:spPr bwMode="auto">
          <a:xfrm>
            <a:off x="1937564" y="4314694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glazen kist</a:t>
            </a:r>
          </a:p>
        </p:txBody>
      </p: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8F02A4E8-0589-E74C-B657-139684568247}"/>
              </a:ext>
            </a:extLst>
          </p:cNvPr>
          <p:cNvCxnSpPr>
            <a:cxnSpLocks/>
          </p:cNvCxnSpPr>
          <p:nvPr/>
        </p:nvCxnSpPr>
        <p:spPr>
          <a:xfrm flipH="1">
            <a:off x="3917772" y="3587418"/>
            <a:ext cx="1673456" cy="727276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807678C7-5E79-A849-BD41-A792FA08B255}"/>
              </a:ext>
            </a:extLst>
          </p:cNvPr>
          <p:cNvCxnSpPr>
            <a:cxnSpLocks/>
          </p:cNvCxnSpPr>
          <p:nvPr/>
        </p:nvCxnSpPr>
        <p:spPr>
          <a:xfrm>
            <a:off x="6865762" y="3549974"/>
            <a:ext cx="1316298" cy="49829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13016C3B-3A3E-6646-93FA-C7AD17E2255B}"/>
              </a:ext>
            </a:extLst>
          </p:cNvPr>
          <p:cNvCxnSpPr>
            <a:cxnSpLocks/>
          </p:cNvCxnSpPr>
          <p:nvPr/>
        </p:nvCxnSpPr>
        <p:spPr>
          <a:xfrm flipV="1">
            <a:off x="1354303" y="1316299"/>
            <a:ext cx="2237995" cy="8165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16" name="Afbeelding 20">
            <a:extLst>
              <a:ext uri="{FF2B5EF4-FFF2-40B4-BE49-F238E27FC236}">
                <a16:creationId xmlns:a16="http://schemas.microsoft.com/office/drawing/2014/main" id="{DD7C024A-271C-AA46-94C0-F007D854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41" y="97931"/>
            <a:ext cx="1862115" cy="229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B400CF3D-873E-D74C-BBC5-EFFCAE7FD831}"/>
              </a:ext>
            </a:extLst>
          </p:cNvPr>
          <p:cNvCxnSpPr>
            <a:cxnSpLocks/>
          </p:cNvCxnSpPr>
          <p:nvPr/>
        </p:nvCxnSpPr>
        <p:spPr>
          <a:xfrm flipV="1">
            <a:off x="8182059" y="685513"/>
            <a:ext cx="756080" cy="16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19" name="Afbeelding 12">
            <a:extLst>
              <a:ext uri="{FF2B5EF4-FFF2-40B4-BE49-F238E27FC236}">
                <a16:creationId xmlns:a16="http://schemas.microsoft.com/office/drawing/2014/main" id="{35AFEAD2-D323-3646-9BC2-30F78643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70" y="3820722"/>
            <a:ext cx="1425750" cy="28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499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Macintosh PowerPoint</Application>
  <PresentationFormat>Breedbeeld</PresentationFormat>
  <Paragraphs>14</Paragraphs>
  <Slides>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Kantoorthema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Sigtermans | Nieuwkomersklas</dc:creator>
  <cp:lastModifiedBy>Anna Sigtermans | Nieuwkomersklas</cp:lastModifiedBy>
  <cp:revision>1</cp:revision>
  <dcterms:created xsi:type="dcterms:W3CDTF">2019-10-24T18:50:07Z</dcterms:created>
  <dcterms:modified xsi:type="dcterms:W3CDTF">2019-10-24T18:50:49Z</dcterms:modified>
</cp:coreProperties>
</file>